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坂元 麻美(sakamoto.asami)" userId="12ee817c-f654-4ec2-b3b1-e9b0e9d71c5c" providerId="ADAL" clId="{FDEAC9EB-C162-40C6-BB22-E7F953A4D0C2}"/>
    <pc:docChg chg="modSld">
      <pc:chgData name="坂元 麻美(sakamoto.asami)" userId="12ee817c-f654-4ec2-b3b1-e9b0e9d71c5c" providerId="ADAL" clId="{FDEAC9EB-C162-40C6-BB22-E7F953A4D0C2}" dt="2023-03-02T01:15:11.041" v="323" actId="1076"/>
      <pc:docMkLst>
        <pc:docMk/>
      </pc:docMkLst>
      <pc:sldChg chg="addSp modSp mod">
        <pc:chgData name="坂元 麻美(sakamoto.asami)" userId="12ee817c-f654-4ec2-b3b1-e9b0e9d71c5c" providerId="ADAL" clId="{FDEAC9EB-C162-40C6-BB22-E7F953A4D0C2}" dt="2023-03-02T01:15:11.041" v="323" actId="1076"/>
        <pc:sldMkLst>
          <pc:docMk/>
          <pc:sldMk cId="1533347196" sldId="256"/>
        </pc:sldMkLst>
        <pc:spChg chg="add mod">
          <ac:chgData name="坂元 麻美(sakamoto.asami)" userId="12ee817c-f654-4ec2-b3b1-e9b0e9d71c5c" providerId="ADAL" clId="{FDEAC9EB-C162-40C6-BB22-E7F953A4D0C2}" dt="2023-03-02T01:15:11.041" v="323" actId="1076"/>
          <ac:spMkLst>
            <pc:docMk/>
            <pc:sldMk cId="1533347196" sldId="256"/>
            <ac:spMk id="6" creationId="{CECB90F4-5449-4AD2-9A36-D16EC9AE700D}"/>
          </ac:spMkLst>
        </pc:spChg>
        <pc:picChg chg="add mod">
          <ac:chgData name="坂元 麻美(sakamoto.asami)" userId="12ee817c-f654-4ec2-b3b1-e9b0e9d71c5c" providerId="ADAL" clId="{FDEAC9EB-C162-40C6-BB22-E7F953A4D0C2}" dt="2023-03-02T01:13:03.159" v="114" actId="1076"/>
          <ac:picMkLst>
            <pc:docMk/>
            <pc:sldMk cId="1533347196" sldId="256"/>
            <ac:picMk id="4" creationId="{37B22A0A-6BA5-4DC6-9D6D-CBEA64E9D4C9}"/>
          </ac:picMkLst>
        </pc:picChg>
        <pc:picChg chg="add mod">
          <ac:chgData name="坂元 麻美(sakamoto.asami)" userId="12ee817c-f654-4ec2-b3b1-e9b0e9d71c5c" providerId="ADAL" clId="{FDEAC9EB-C162-40C6-BB22-E7F953A4D0C2}" dt="2023-03-02T01:13:07.195" v="115" actId="14100"/>
          <ac:picMkLst>
            <pc:docMk/>
            <pc:sldMk cId="1533347196" sldId="256"/>
            <ac:picMk id="8" creationId="{C01C8A9D-2C21-463A-B378-DE50A747F37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6C2262-5314-4993-B47D-1652CC3FC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D2DBDCA-21BB-4434-93EA-3DD5263E8F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CD600E-AAB4-45A7-B76F-FBEA10377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0581-1948-4175-AC43-428ABA2106B1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5F8A06-5950-4052-88FF-0937D96A1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41B5AC-F2ED-4345-97E8-E8ABB3059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1B97E-1888-4495-A773-C68FD5BDAD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8866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AA94D8-ED56-4C46-9AB8-6A35AC40F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0C7130E-5472-45E9-A9D3-1B688DA5DC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A1A477-FC5C-4A0C-A2FA-0DE6239B9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0581-1948-4175-AC43-428ABA2106B1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1A4D85-E9D8-487E-B2F7-B5BEA34B4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5B876-73C6-4DFC-84BE-582FC6C63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1B97E-1888-4495-A773-C68FD5BDAD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464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5D1514E-7222-45DA-B917-27854A799A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2F06370-953E-481E-A717-B36CDAA444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E9CAA7-2FBC-4434-8D41-7E726B134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0581-1948-4175-AC43-428ABA2106B1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60A9F6-A54F-4AFD-80A9-458256050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223299-156B-4548-B261-F408EB1F6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1B97E-1888-4495-A773-C68FD5BDAD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4248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DFA191-36F4-43DA-9B55-36297D991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2102EE-2523-4BD7-A396-127D5502A3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CCF98F-9A68-423D-97ED-34E39E781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0581-1948-4175-AC43-428ABA2106B1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15F3B8-5D14-4AA8-9653-8A393A59F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7C99CE-D6E0-440A-A4F0-CD9531545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1B97E-1888-4495-A773-C68FD5BDAD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009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D70C36-C398-4BCB-B205-2C61A6FB4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7FBFE7-8B27-41B3-B231-341BA14F62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FC5E63-26BA-4A25-9A85-00007FDA6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0581-1948-4175-AC43-428ABA2106B1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E1D57F-F703-47B9-B0B5-4B867BC6A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DC3254-180F-4F5E-B99B-D48FF2D27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1B97E-1888-4495-A773-C68FD5BDAD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60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5B6B09-C56C-475A-B5DC-E24AD9B6E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415DC7-A823-4DD5-815E-7F33D140B2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18805FD-BCAF-4275-956B-C96BFD44F5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32EEF6B-5024-43D3-9DAD-62243E7FF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0581-1948-4175-AC43-428ABA2106B1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BE9096F-7BE2-40D4-97DC-E2C651963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C3FC0DE-CCBA-419F-AD4A-A16E281B2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1B97E-1888-4495-A773-C68FD5BDAD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70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E577CE-913F-48A6-AD07-F551BE775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CF02FD3-A146-43E5-B11E-654A1200B9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B336FE6-4A1C-4124-A450-1D045202C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505B0BB-CDD2-4F4A-9D8C-FAE72675C1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EA819C4-37A2-49C2-A307-0B2943F9C8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2EF463F-D5CA-4B52-B8C3-964392F31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0581-1948-4175-AC43-428ABA2106B1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7284B4B-F383-4434-AE24-2C94EFF87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726B982-C3AC-47B4-84C9-33A68CFDD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1B97E-1888-4495-A773-C68FD5BDAD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4177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B1DF75-9EF0-426B-B772-4DA3DC6BB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59CCE34-F09F-4657-A832-3B6B03BE4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0581-1948-4175-AC43-428ABA2106B1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28E332E-9F23-4E37-B348-6058D04B8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175AC2B-7A5C-432E-9312-0C6162CD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1B97E-1888-4495-A773-C68FD5BDAD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860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59FC8A1-3AEC-4472-8E43-5BE8C7F4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0581-1948-4175-AC43-428ABA2106B1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C91FDD-3959-4BA0-BB25-50F3DD534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B88D5B5-9872-4F12-A6B0-CD92753E1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1B97E-1888-4495-A773-C68FD5BDAD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9711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DFF048-4C24-4D64-B572-B6A0BC459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DDF3A98-D76C-41B4-89F9-C32F49A50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C081C82-FC73-4E11-BFA8-98F3E909D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A21C78-043F-45B2-8B02-B2F8D9FF0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0581-1948-4175-AC43-428ABA2106B1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D329CE-7B02-4CB2-9810-0117F58D8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C207407-9D34-4C73-AD8C-BEDDD1AE5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1B97E-1888-4495-A773-C68FD5BDAD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4186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C7FD34-84D8-435C-92FC-C93F3352E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DE22411-2B9E-44AC-B0A2-51BC14F395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8F80D35-2BD2-4337-AB1E-D17D185EF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9E90CB5-CB93-4E4A-854E-1A93416E6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0581-1948-4175-AC43-428ABA2106B1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AD7908A-B2ED-48FB-BCA5-2994A90A6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368E80A-8A77-4F60-8B08-FDF8D1AF5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1B97E-1888-4495-A773-C68FD5BDAD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469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F76C777-C2C6-497D-A2F9-F3DC7AA9B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EE9D0DD-E970-41D5-9959-84EA6A691E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0954EE-8463-4CED-8135-1B96FD6A11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80581-1948-4175-AC43-428ABA2106B1}" type="datetimeFigureOut">
              <a:rPr kumimoji="1" lang="ja-JP" altLang="en-US" smtClean="0"/>
              <a:t>2023/3/2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A877C5-50DF-4F18-A095-704F6FB284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EEC73C-97E2-4BDA-9B11-1F1B8F9297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1B97E-1888-4495-A773-C68FD5BDAD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4172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37B22A0A-6BA5-4DC6-9D6D-CBEA64E9D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75" y="3209751"/>
            <a:ext cx="7571428" cy="2295238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ECB90F4-5449-4AD2-9A36-D16EC9AE700D}"/>
              </a:ext>
            </a:extLst>
          </p:cNvPr>
          <p:cNvSpPr txBox="1"/>
          <p:nvPr/>
        </p:nvSpPr>
        <p:spPr>
          <a:xfrm>
            <a:off x="238125" y="5504989"/>
            <a:ext cx="75714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800" dirty="0">
                <a:effectLst/>
                <a:ea typeface="游ゴシック" panose="020B0400000000000000" pitchFamily="50" charset="-128"/>
                <a:cs typeface="ＭＳ Ｐゴシック" panose="020B0600070205080204" pitchFamily="50" charset="-128"/>
              </a:rPr>
              <a:t>①背景色はオレンジ系かピンク系</a:t>
            </a:r>
            <a:endParaRPr lang="en-US" altLang="ja-JP" sz="1800" dirty="0">
              <a:effectLst/>
              <a:ea typeface="游ゴシック" panose="020B0400000000000000" pitchFamily="50" charset="-128"/>
              <a:cs typeface="ＭＳ Ｐゴシック" panose="020B0600070205080204" pitchFamily="50" charset="-128"/>
            </a:endParaRPr>
          </a:p>
          <a:p>
            <a:r>
              <a:rPr lang="ja-JP" altLang="en-US" dirty="0">
                <a:ea typeface="游ゴシック" panose="020B0400000000000000" pitchFamily="50" charset="-128"/>
                <a:cs typeface="ＭＳ Ｐゴシック" panose="020B0600070205080204" pitchFamily="50" charset="-128"/>
              </a:rPr>
              <a:t>②</a:t>
            </a:r>
            <a:r>
              <a:rPr lang="ja-JP" altLang="ja-JP" sz="1800" dirty="0">
                <a:effectLst/>
                <a:ea typeface="游ゴシック" panose="020B0400000000000000" pitchFamily="50" charset="-128"/>
                <a:cs typeface="ＭＳ Ｐゴシック" panose="020B0600070205080204" pitchFamily="50" charset="-128"/>
              </a:rPr>
              <a:t>桶と氷を追加して桶から寿司と氷が飛び足しているイメージ</a:t>
            </a:r>
            <a:endParaRPr lang="en-US" altLang="ja-JP" sz="1800" dirty="0">
              <a:effectLst/>
              <a:ea typeface="游ゴシック" panose="020B0400000000000000" pitchFamily="50" charset="-128"/>
              <a:cs typeface="ＭＳ Ｐゴシック" panose="020B0600070205080204" pitchFamily="50" charset="-128"/>
            </a:endParaRPr>
          </a:p>
          <a:p>
            <a:r>
              <a:rPr lang="ja-JP" altLang="en-US" dirty="0">
                <a:ea typeface="游ゴシック" panose="020B0400000000000000" pitchFamily="50" charset="-128"/>
              </a:rPr>
              <a:t>③</a:t>
            </a:r>
            <a:r>
              <a:rPr lang="en-US" altLang="ja-JP" dirty="0">
                <a:ea typeface="游ゴシック" panose="020B0400000000000000" pitchFamily="50" charset="-128"/>
              </a:rPr>
              <a:t>SUSHI SOLUSION</a:t>
            </a:r>
            <a:r>
              <a:rPr lang="ja-JP" altLang="en-US" dirty="0">
                <a:ea typeface="游ゴシック" panose="020B0400000000000000" pitchFamily="50" charset="-128"/>
              </a:rPr>
              <a:t>という文言を入れる</a:t>
            </a:r>
            <a:endParaRPr lang="en-US" altLang="ja-JP" dirty="0">
              <a:ea typeface="游ゴシック" panose="020B0400000000000000" pitchFamily="50" charset="-128"/>
            </a:endParaRPr>
          </a:p>
          <a:p>
            <a:r>
              <a:rPr lang="ja-JP" altLang="en-US" dirty="0">
                <a:ea typeface="游ゴシック" panose="020B0400000000000000" pitchFamily="50" charset="-128"/>
              </a:rPr>
              <a:t>④寿司の種類は問わないが、イラストではなく写真を希望</a:t>
            </a:r>
            <a:endParaRPr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01C8A9D-2C21-463A-B378-DE50A747F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75" y="38010"/>
            <a:ext cx="5707937" cy="299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347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48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坂元 麻美(sakamoto.asami)</dc:creator>
  <cp:lastModifiedBy>坂元 麻美(sakamoto.asami)</cp:lastModifiedBy>
  <cp:revision>1</cp:revision>
  <dcterms:created xsi:type="dcterms:W3CDTF">2023-03-02T01:09:23Z</dcterms:created>
  <dcterms:modified xsi:type="dcterms:W3CDTF">2023-03-02T01:15:12Z</dcterms:modified>
</cp:coreProperties>
</file>